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8" r:id="rId2"/>
  </p:sldIdLst>
  <p:sldSz cx="16459200" cy="21945600"/>
  <p:notesSz cx="6858000" cy="9144000"/>
  <p:embeddedFontLst>
    <p:embeddedFont>
      <p:font typeface="Canva Sans" panose="020B0604020202020204" charset="0"/>
      <p:regular r:id="rId4"/>
    </p:embeddedFont>
    <p:embeddedFont>
      <p:font typeface="Loew Next Arabic" panose="020B0604020202020204" charset="-78"/>
      <p:regular r:id="rId5"/>
    </p:embeddedFont>
    <p:embeddedFont>
      <p:font typeface="Montserrat" panose="00000500000000000000" pitchFamily="2" charset="0"/>
      <p:regular r:id="rId6"/>
      <p:bold r:id="rId7"/>
      <p:italic r:id="rId8"/>
      <p:boldItalic r:id="rId9"/>
    </p:embeddedFont>
    <p:embeddedFont>
      <p:font typeface="Roboto" panose="02000000000000000000" pitchFamily="2"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E82"/>
    <a:srgbClr val="E0AD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5" d="100"/>
          <a:sy n="75" d="100"/>
        </p:scale>
        <p:origin x="-1028" y="-4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ering, Brianna M" userId="9405b569-a532-4e98-b55f-772a48ea6939" providerId="ADAL" clId="{49D4C459-E63A-409C-86D0-B2888CD6B305}"/>
    <pc:docChg chg="undo redo custSel addSld delSld modSld">
      <pc:chgData name="Moering, Brianna M" userId="9405b569-a532-4e98-b55f-772a48ea6939" providerId="ADAL" clId="{49D4C459-E63A-409C-86D0-B2888CD6B305}" dt="2026-04-14T20:28:26.073" v="2238" actId="20577"/>
      <pc:docMkLst>
        <pc:docMk/>
      </pc:docMkLst>
      <pc:sldChg chg="addSp delSp modSp mod setBg modNotesTx">
        <pc:chgData name="Moering, Brianna M" userId="9405b569-a532-4e98-b55f-772a48ea6939" providerId="ADAL" clId="{49D4C459-E63A-409C-86D0-B2888CD6B305}" dt="2026-04-14T20:28:26.073" v="2238" actId="20577"/>
        <pc:sldMkLst>
          <pc:docMk/>
          <pc:sldMk cId="1418277427" sldId="258"/>
        </pc:sldMkLst>
        <pc:spChg chg="topLvl">
          <ac:chgData name="Moering, Brianna M" userId="9405b569-a532-4e98-b55f-772a48ea6939" providerId="ADAL" clId="{49D4C459-E63A-409C-86D0-B2888CD6B305}" dt="2026-04-10T16:34:44.824" v="1410" actId="478"/>
          <ac:spMkLst>
            <pc:docMk/>
            <pc:sldMk cId="1418277427" sldId="258"/>
            <ac:spMk id="16" creationId="{1EB4E310-723D-2463-3E63-680E09658CE5}"/>
          </ac:spMkLst>
        </pc:spChg>
        <pc:spChg chg="mod">
          <ac:chgData name="Moering, Brianna M" userId="9405b569-a532-4e98-b55f-772a48ea6939" providerId="ADAL" clId="{49D4C459-E63A-409C-86D0-B2888CD6B305}" dt="2026-04-10T16:01:01.676" v="1192" actId="207"/>
          <ac:spMkLst>
            <pc:docMk/>
            <pc:sldMk cId="1418277427" sldId="258"/>
            <ac:spMk id="32" creationId="{6E656021-D2ED-8DF3-A429-32875CFB5019}"/>
          </ac:spMkLst>
        </pc:spChg>
        <pc:spChg chg="mod">
          <ac:chgData name="Moering, Brianna M" userId="9405b569-a532-4e98-b55f-772a48ea6939" providerId="ADAL" clId="{49D4C459-E63A-409C-86D0-B2888CD6B305}" dt="2026-04-10T16:36:45.640" v="1425" actId="208"/>
          <ac:spMkLst>
            <pc:docMk/>
            <pc:sldMk cId="1418277427" sldId="258"/>
            <ac:spMk id="47" creationId="{10D41F23-7B2B-BB17-C6BA-B3E928B00C17}"/>
          </ac:spMkLst>
        </pc:spChg>
        <pc:spChg chg="mod">
          <ac:chgData name="Moering, Brianna M" userId="9405b569-a532-4e98-b55f-772a48ea6939" providerId="ADAL" clId="{49D4C459-E63A-409C-86D0-B2888CD6B305}" dt="2026-04-10T16:36:45.640" v="1425" actId="208"/>
          <ac:spMkLst>
            <pc:docMk/>
            <pc:sldMk cId="1418277427" sldId="258"/>
            <ac:spMk id="48" creationId="{125701F2-2538-6D18-327F-1D9970E28785}"/>
          </ac:spMkLst>
        </pc:spChg>
        <pc:spChg chg="mod">
          <ac:chgData name="Moering, Brianna M" userId="9405b569-a532-4e98-b55f-772a48ea6939" providerId="ADAL" clId="{49D4C459-E63A-409C-86D0-B2888CD6B305}" dt="2026-04-10T16:36:51.583" v="1426" actId="1076"/>
          <ac:spMkLst>
            <pc:docMk/>
            <pc:sldMk cId="1418277427" sldId="258"/>
            <ac:spMk id="50" creationId="{65D63AA1-E6D3-4980-B978-9BC9AE5F427E}"/>
          </ac:spMkLst>
        </pc:spChg>
        <pc:spChg chg="mod">
          <ac:chgData name="Moering, Brianna M" userId="9405b569-a532-4e98-b55f-772a48ea6939" providerId="ADAL" clId="{49D4C459-E63A-409C-86D0-B2888CD6B305}" dt="2026-04-10T16:41:26.239" v="1459" actId="255"/>
          <ac:spMkLst>
            <pc:docMk/>
            <pc:sldMk cId="1418277427" sldId="258"/>
            <ac:spMk id="51" creationId="{07B429D0-6A48-42F9-01F2-CD5954F0E49D}"/>
          </ac:spMkLst>
        </pc:spChg>
        <pc:spChg chg="mod">
          <ac:chgData name="Moering, Brianna M" userId="9405b569-a532-4e98-b55f-772a48ea6939" providerId="ADAL" clId="{49D4C459-E63A-409C-86D0-B2888CD6B305}" dt="2026-04-10T18:10:17.310" v="2052" actId="255"/>
          <ac:spMkLst>
            <pc:docMk/>
            <pc:sldMk cId="1418277427" sldId="258"/>
            <ac:spMk id="54" creationId="{117DDE25-D732-A169-74A1-FF50B2E859D5}"/>
          </ac:spMkLst>
        </pc:spChg>
        <pc:spChg chg="mod">
          <ac:chgData name="Moering, Brianna M" userId="9405b569-a532-4e98-b55f-772a48ea6939" providerId="ADAL" clId="{49D4C459-E63A-409C-86D0-B2888CD6B305}" dt="2026-04-10T18:22:09.114" v="2131" actId="255"/>
          <ac:spMkLst>
            <pc:docMk/>
            <pc:sldMk cId="1418277427" sldId="258"/>
            <ac:spMk id="68" creationId="{ECB682CB-B087-5288-BB5E-0DE68F0FBC2D}"/>
          </ac:spMkLst>
        </pc:spChg>
        <pc:spChg chg="mod">
          <ac:chgData name="Moering, Brianna M" userId="9405b569-a532-4e98-b55f-772a48ea6939" providerId="ADAL" clId="{49D4C459-E63A-409C-86D0-B2888CD6B305}" dt="2026-04-10T18:51:30.426" v="2199" actId="20577"/>
          <ac:spMkLst>
            <pc:docMk/>
            <pc:sldMk cId="1418277427" sldId="258"/>
            <ac:spMk id="69" creationId="{6E89ADA6-7872-13BD-2F1F-49593BCAF4F0}"/>
          </ac:spMkLst>
        </pc:spChg>
        <pc:spChg chg="add del mod ord">
          <ac:chgData name="Moering, Brianna M" userId="9405b569-a532-4e98-b55f-772a48ea6939" providerId="ADAL" clId="{49D4C459-E63A-409C-86D0-B2888CD6B305}" dt="2026-04-10T17:08:25.113" v="1711" actId="1076"/>
          <ac:spMkLst>
            <pc:docMk/>
            <pc:sldMk cId="1418277427" sldId="258"/>
            <ac:spMk id="74" creationId="{8644C3A2-B42D-07BF-08E9-45C3C04F65EA}"/>
          </ac:spMkLst>
        </pc:spChg>
        <pc:spChg chg="add mod ord">
          <ac:chgData name="Moering, Brianna M" userId="9405b569-a532-4e98-b55f-772a48ea6939" providerId="ADAL" clId="{49D4C459-E63A-409C-86D0-B2888CD6B305}" dt="2026-04-10T18:25:36.023" v="2138" actId="14100"/>
          <ac:spMkLst>
            <pc:docMk/>
            <pc:sldMk cId="1418277427" sldId="258"/>
            <ac:spMk id="75" creationId="{52006268-9FBC-E99E-7941-922DEB9752D2}"/>
          </ac:spMkLst>
        </pc:spChg>
        <pc:spChg chg="add mod ord">
          <ac:chgData name="Moering, Brianna M" userId="9405b569-a532-4e98-b55f-772a48ea6939" providerId="ADAL" clId="{49D4C459-E63A-409C-86D0-B2888CD6B305}" dt="2026-04-10T18:25:56.653" v="2143" actId="14100"/>
          <ac:spMkLst>
            <pc:docMk/>
            <pc:sldMk cId="1418277427" sldId="258"/>
            <ac:spMk id="76" creationId="{FD1A48F2-E5D5-1058-85D7-9FB4954CFA2B}"/>
          </ac:spMkLst>
        </pc:spChg>
        <pc:spChg chg="add mod ord">
          <ac:chgData name="Moering, Brianna M" userId="9405b569-a532-4e98-b55f-772a48ea6939" providerId="ADAL" clId="{49D4C459-E63A-409C-86D0-B2888CD6B305}" dt="2026-04-10T18:12:06.605" v="2068" actId="1076"/>
          <ac:spMkLst>
            <pc:docMk/>
            <pc:sldMk cId="1418277427" sldId="258"/>
            <ac:spMk id="77" creationId="{B006B81F-A5A7-CA3A-0466-8CE39EE547CB}"/>
          </ac:spMkLst>
        </pc:spChg>
        <pc:spChg chg="add del mod ord">
          <ac:chgData name="Moering, Brianna M" userId="9405b569-a532-4e98-b55f-772a48ea6939" providerId="ADAL" clId="{49D4C459-E63A-409C-86D0-B2888CD6B305}" dt="2026-04-10T18:15:44.095" v="2086" actId="14100"/>
          <ac:spMkLst>
            <pc:docMk/>
            <pc:sldMk cId="1418277427" sldId="258"/>
            <ac:spMk id="78" creationId="{9E1E792D-F291-91E5-DF85-3774C5135081}"/>
          </ac:spMkLst>
        </pc:spChg>
        <pc:spChg chg="add mod ord">
          <ac:chgData name="Moering, Brianna M" userId="9405b569-a532-4e98-b55f-772a48ea6939" providerId="ADAL" clId="{49D4C459-E63A-409C-86D0-B2888CD6B305}" dt="2026-04-10T18:20:18.410" v="2120" actId="1076"/>
          <ac:spMkLst>
            <pc:docMk/>
            <pc:sldMk cId="1418277427" sldId="258"/>
            <ac:spMk id="79" creationId="{939C8D78-9381-0933-7202-5A6761AA22F2}"/>
          </ac:spMkLst>
        </pc:spChg>
        <pc:spChg chg="add mod">
          <ac:chgData name="Moering, Brianna M" userId="9405b569-a532-4e98-b55f-772a48ea6939" providerId="ADAL" clId="{49D4C459-E63A-409C-86D0-B2888CD6B305}" dt="2026-04-10T18:11:46.784" v="2064" actId="14100"/>
          <ac:spMkLst>
            <pc:docMk/>
            <pc:sldMk cId="1418277427" sldId="258"/>
            <ac:spMk id="80" creationId="{142EE82D-8F49-5483-3D25-6B38ED652A96}"/>
          </ac:spMkLst>
        </pc:spChg>
        <pc:spChg chg="add mod">
          <ac:chgData name="Moering, Brianna M" userId="9405b569-a532-4e98-b55f-772a48ea6939" providerId="ADAL" clId="{49D4C459-E63A-409C-86D0-B2888CD6B305}" dt="2026-04-10T18:20:53.388" v="2126" actId="1076"/>
          <ac:spMkLst>
            <pc:docMk/>
            <pc:sldMk cId="1418277427" sldId="258"/>
            <ac:spMk id="81" creationId="{79657DD6-05A7-4A81-77A4-4EB0362C822D}"/>
          </ac:spMkLst>
        </pc:spChg>
        <pc:spChg chg="add mod">
          <ac:chgData name="Moering, Brianna M" userId="9405b569-a532-4e98-b55f-772a48ea6939" providerId="ADAL" clId="{49D4C459-E63A-409C-86D0-B2888CD6B305}" dt="2026-04-13T19:33:36.746" v="2235" actId="122"/>
          <ac:spMkLst>
            <pc:docMk/>
            <pc:sldMk cId="1418277427" sldId="258"/>
            <ac:spMk id="82" creationId="{3270CA46-F0E3-A55C-1B59-539208805432}"/>
          </ac:spMkLst>
        </pc:spChg>
        <pc:spChg chg="add mod ord">
          <ac:chgData name="Moering, Brianna M" userId="9405b569-a532-4e98-b55f-772a48ea6939" providerId="ADAL" clId="{49D4C459-E63A-409C-86D0-B2888CD6B305}" dt="2026-04-10T18:26:08.247" v="2145" actId="14100"/>
          <ac:spMkLst>
            <pc:docMk/>
            <pc:sldMk cId="1418277427" sldId="258"/>
            <ac:spMk id="83" creationId="{2694AAF2-8FE2-6546-B2D8-542DC703F3C9}"/>
          </ac:spMkLst>
        </pc:spChg>
        <pc:spChg chg="add mod ord">
          <ac:chgData name="Moering, Brianna M" userId="9405b569-a532-4e98-b55f-772a48ea6939" providerId="ADAL" clId="{49D4C459-E63A-409C-86D0-B2888CD6B305}" dt="2026-04-10T18:21:12.603" v="2128" actId="14100"/>
          <ac:spMkLst>
            <pc:docMk/>
            <pc:sldMk cId="1418277427" sldId="258"/>
            <ac:spMk id="84" creationId="{E6CE9938-6754-67DA-1644-4B1A6FCECF70}"/>
          </ac:spMkLst>
        </pc:spChg>
        <pc:spChg chg="mod">
          <ac:chgData name="Moering, Brianna M" userId="9405b569-a532-4e98-b55f-772a48ea6939" providerId="ADAL" clId="{49D4C459-E63A-409C-86D0-B2888CD6B305}" dt="2026-04-10T16:35:08.975" v="1415"/>
          <ac:spMkLst>
            <pc:docMk/>
            <pc:sldMk cId="1418277427" sldId="258"/>
            <ac:spMk id="87" creationId="{781F9CEF-D84E-20A4-82EC-812BDFA291CD}"/>
          </ac:spMkLst>
        </pc:spChg>
        <pc:spChg chg="mod">
          <ac:chgData name="Moering, Brianna M" userId="9405b569-a532-4e98-b55f-772a48ea6939" providerId="ADAL" clId="{49D4C459-E63A-409C-86D0-B2888CD6B305}" dt="2026-04-10T16:35:08.975" v="1415"/>
          <ac:spMkLst>
            <pc:docMk/>
            <pc:sldMk cId="1418277427" sldId="258"/>
            <ac:spMk id="88" creationId="{B325A5DD-D40B-975A-45F3-141704B65FD7}"/>
          </ac:spMkLst>
        </pc:spChg>
        <pc:spChg chg="mod">
          <ac:chgData name="Moering, Brianna M" userId="9405b569-a532-4e98-b55f-772a48ea6939" providerId="ADAL" clId="{49D4C459-E63A-409C-86D0-B2888CD6B305}" dt="2026-04-10T16:35:08.975" v="1415"/>
          <ac:spMkLst>
            <pc:docMk/>
            <pc:sldMk cId="1418277427" sldId="258"/>
            <ac:spMk id="89" creationId="{01C8DF42-621A-54DD-89F1-1BFFB5FA7F56}"/>
          </ac:spMkLst>
        </pc:spChg>
        <pc:spChg chg="mod">
          <ac:chgData name="Moering, Brianna M" userId="9405b569-a532-4e98-b55f-772a48ea6939" providerId="ADAL" clId="{49D4C459-E63A-409C-86D0-B2888CD6B305}" dt="2026-04-10T16:35:08.975" v="1415"/>
          <ac:spMkLst>
            <pc:docMk/>
            <pc:sldMk cId="1418277427" sldId="258"/>
            <ac:spMk id="90" creationId="{2C79DFC4-317D-A9A5-CB05-4F43A76BF105}"/>
          </ac:spMkLst>
        </pc:spChg>
        <pc:spChg chg="mod">
          <ac:chgData name="Moering, Brianna M" userId="9405b569-a532-4e98-b55f-772a48ea6939" providerId="ADAL" clId="{49D4C459-E63A-409C-86D0-B2888CD6B305}" dt="2026-04-10T16:38:10.826" v="1436" actId="34135"/>
          <ac:spMkLst>
            <pc:docMk/>
            <pc:sldMk cId="1418277427" sldId="258"/>
            <ac:spMk id="91" creationId="{136E0C5E-49ED-78C7-FAFE-CE49172DF53A}"/>
          </ac:spMkLst>
        </pc:spChg>
        <pc:spChg chg="mod">
          <ac:chgData name="Moering, Brianna M" userId="9405b569-a532-4e98-b55f-772a48ea6939" providerId="ADAL" clId="{49D4C459-E63A-409C-86D0-B2888CD6B305}" dt="2026-04-10T16:35:08.975" v="1415"/>
          <ac:spMkLst>
            <pc:docMk/>
            <pc:sldMk cId="1418277427" sldId="258"/>
            <ac:spMk id="92" creationId="{16B7FFD9-2158-085B-42E1-F817B6DAE099}"/>
          </ac:spMkLst>
        </pc:spChg>
        <pc:spChg chg="add mod">
          <ac:chgData name="Moering, Brianna M" userId="9405b569-a532-4e98-b55f-772a48ea6939" providerId="ADAL" clId="{49D4C459-E63A-409C-86D0-B2888CD6B305}" dt="2026-04-10T18:21:28.470" v="2130" actId="14100"/>
          <ac:spMkLst>
            <pc:docMk/>
            <pc:sldMk cId="1418277427" sldId="258"/>
            <ac:spMk id="93" creationId="{BA7444A9-588C-6F77-B72E-ED672A3B6010}"/>
          </ac:spMkLst>
        </pc:spChg>
        <pc:spChg chg="add mod">
          <ac:chgData name="Moering, Brianna M" userId="9405b569-a532-4e98-b55f-772a48ea6939" providerId="ADAL" clId="{49D4C459-E63A-409C-86D0-B2888CD6B305}" dt="2026-04-10T18:26:39.762" v="2150" actId="14100"/>
          <ac:spMkLst>
            <pc:docMk/>
            <pc:sldMk cId="1418277427" sldId="258"/>
            <ac:spMk id="94" creationId="{55E67370-2D78-2EB7-5333-124BB9ABD64F}"/>
          </ac:spMkLst>
        </pc:spChg>
        <pc:spChg chg="add del mod">
          <ac:chgData name="Moering, Brianna M" userId="9405b569-a532-4e98-b55f-772a48ea6939" providerId="ADAL" clId="{49D4C459-E63A-409C-86D0-B2888CD6B305}" dt="2026-04-10T18:18:28.805" v="2112" actId="1076"/>
          <ac:spMkLst>
            <pc:docMk/>
            <pc:sldMk cId="1418277427" sldId="258"/>
            <ac:spMk id="96" creationId="{7B6EAB64-D6D2-1FC7-9812-D7C07D85F5F2}"/>
          </ac:spMkLst>
        </pc:spChg>
        <pc:spChg chg="add mod">
          <ac:chgData name="Moering, Brianna M" userId="9405b569-a532-4e98-b55f-772a48ea6939" providerId="ADAL" clId="{49D4C459-E63A-409C-86D0-B2888CD6B305}" dt="2026-04-10T18:20:41.160" v="2124" actId="1076"/>
          <ac:spMkLst>
            <pc:docMk/>
            <pc:sldMk cId="1418277427" sldId="258"/>
            <ac:spMk id="104" creationId="{2908B904-7E52-B966-03CF-F60694587D19}"/>
          </ac:spMkLst>
        </pc:spChg>
        <pc:spChg chg="add mod ord">
          <ac:chgData name="Moering, Brianna M" userId="9405b569-a532-4e98-b55f-772a48ea6939" providerId="ADAL" clId="{49D4C459-E63A-409C-86D0-B2888CD6B305}" dt="2026-04-10T18:16:24.440" v="2091" actId="14100"/>
          <ac:spMkLst>
            <pc:docMk/>
            <pc:sldMk cId="1418277427" sldId="258"/>
            <ac:spMk id="110" creationId="{6E34B9F8-0B3D-6094-CC31-FB6E201E855D}"/>
          </ac:spMkLst>
        </pc:spChg>
        <pc:spChg chg="add mod">
          <ac:chgData name="Moering, Brianna M" userId="9405b569-a532-4e98-b55f-772a48ea6939" providerId="ADAL" clId="{49D4C459-E63A-409C-86D0-B2888CD6B305}" dt="2026-04-10T17:48:17.040" v="2032" actId="207"/>
          <ac:spMkLst>
            <pc:docMk/>
            <pc:sldMk cId="1418277427" sldId="258"/>
            <ac:spMk id="111" creationId="{7D722D0C-1AB9-915A-AD72-8A5DE1AB4F3B}"/>
          </ac:spMkLst>
        </pc:spChg>
        <pc:spChg chg="add mod">
          <ac:chgData name="Moering, Brianna M" userId="9405b569-a532-4e98-b55f-772a48ea6939" providerId="ADAL" clId="{49D4C459-E63A-409C-86D0-B2888CD6B305}" dt="2026-04-10T18:54:07.329" v="2231" actId="1076"/>
          <ac:spMkLst>
            <pc:docMk/>
            <pc:sldMk cId="1418277427" sldId="258"/>
            <ac:spMk id="118" creationId="{0AE312E8-4D0F-C501-83B0-D74174077F11}"/>
          </ac:spMkLst>
        </pc:spChg>
        <pc:grpChg chg="mod">
          <ac:chgData name="Moering, Brianna M" userId="9405b569-a532-4e98-b55f-772a48ea6939" providerId="ADAL" clId="{49D4C459-E63A-409C-86D0-B2888CD6B305}" dt="2026-04-10T15:59:23.805" v="1184" actId="14100"/>
          <ac:grpSpMkLst>
            <pc:docMk/>
            <pc:sldMk cId="1418277427" sldId="258"/>
            <ac:grpSpMk id="31" creationId="{CFAC73B7-810F-9F2E-F3BF-B2AA20DD2662}"/>
          </ac:grpSpMkLst>
        </pc:grpChg>
        <pc:grpChg chg="mod">
          <ac:chgData name="Moering, Brianna M" userId="9405b569-a532-4e98-b55f-772a48ea6939" providerId="ADAL" clId="{49D4C459-E63A-409C-86D0-B2888CD6B305}" dt="2026-04-10T18:26:20.862" v="2146" actId="14100"/>
          <ac:grpSpMkLst>
            <pc:docMk/>
            <pc:sldMk cId="1418277427" sldId="258"/>
            <ac:grpSpMk id="46" creationId="{D7E947A2-FAD8-1A6C-1CD6-5853F00AA224}"/>
          </ac:grpSpMkLst>
        </pc:grpChg>
        <pc:grpChg chg="add mod">
          <ac:chgData name="Moering, Brianna M" userId="9405b569-a532-4e98-b55f-772a48ea6939" providerId="ADAL" clId="{49D4C459-E63A-409C-86D0-B2888CD6B305}" dt="2026-04-10T16:37:58.494" v="1435" actId="14100"/>
          <ac:grpSpMkLst>
            <pc:docMk/>
            <pc:sldMk cId="1418277427" sldId="258"/>
            <ac:grpSpMk id="85" creationId="{873B6DB7-2FCC-71CB-74F7-B6AFCEB66283}"/>
          </ac:grpSpMkLst>
        </pc:grpChg>
        <pc:grpChg chg="mod">
          <ac:chgData name="Moering, Brianna M" userId="9405b569-a532-4e98-b55f-772a48ea6939" providerId="ADAL" clId="{49D4C459-E63A-409C-86D0-B2888CD6B305}" dt="2026-04-10T16:35:08.975" v="1415"/>
          <ac:grpSpMkLst>
            <pc:docMk/>
            <pc:sldMk cId="1418277427" sldId="258"/>
            <ac:grpSpMk id="86" creationId="{9BB481F3-0D5C-06D7-8914-54D6CF19AE46}"/>
          </ac:grpSpMkLst>
        </pc:grpChg>
        <pc:picChg chg="add mod">
          <ac:chgData name="Moering, Brianna M" userId="9405b569-a532-4e98-b55f-772a48ea6939" providerId="ADAL" clId="{49D4C459-E63A-409C-86D0-B2888CD6B305}" dt="2026-04-10T18:14:37.659" v="2078" actId="1076"/>
          <ac:picMkLst>
            <pc:docMk/>
            <pc:sldMk cId="1418277427" sldId="258"/>
            <ac:picMk id="106" creationId="{8783A76E-3BC1-95DA-6722-8B0B199665D9}"/>
          </ac:picMkLst>
        </pc:picChg>
        <pc:picChg chg="add mod">
          <ac:chgData name="Moering, Brianna M" userId="9405b569-a532-4e98-b55f-772a48ea6939" providerId="ADAL" clId="{49D4C459-E63A-409C-86D0-B2888CD6B305}" dt="2026-04-10T18:14:58.762" v="2081" actId="1076"/>
          <ac:picMkLst>
            <pc:docMk/>
            <pc:sldMk cId="1418277427" sldId="258"/>
            <ac:picMk id="108" creationId="{D41B00E1-7106-5B1F-E226-F96C7B836FB7}"/>
          </ac:picMkLst>
        </pc:picChg>
        <pc:picChg chg="add mod">
          <ac:chgData name="Moering, Brianna M" userId="9405b569-a532-4e98-b55f-772a48ea6939" providerId="ADAL" clId="{49D4C459-E63A-409C-86D0-B2888CD6B305}" dt="2026-04-10T18:53:49.103" v="2229" actId="1076"/>
          <ac:picMkLst>
            <pc:docMk/>
            <pc:sldMk cId="1418277427" sldId="258"/>
            <ac:picMk id="117" creationId="{8BB67014-8AE7-9BF0-29C9-3BA370730CE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4FDED-48D5-41C4-9BEE-7BCAF125FDEA}" type="datetimeFigureOut">
              <a:rPr lang="en-US" smtClean="0"/>
              <a:t>4/14/2026</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2B07B-C7CB-4840-8B21-DA170FA2A90C}" type="slidenum">
              <a:rPr lang="en-US" smtClean="0"/>
              <a:t>‹#›</a:t>
            </a:fld>
            <a:endParaRPr lang="en-US"/>
          </a:p>
        </p:txBody>
      </p:sp>
    </p:spTree>
    <p:extLst>
      <p:ext uri="{BB962C8B-B14F-4D97-AF65-F5344CB8AC3E}">
        <p14:creationId xmlns:p14="http://schemas.microsoft.com/office/powerpoint/2010/main" val="235981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500</a:t>
            </a:r>
          </a:p>
        </p:txBody>
      </p:sp>
      <p:sp>
        <p:nvSpPr>
          <p:cNvPr id="4" name="Slide Number Placeholder 3"/>
          <p:cNvSpPr>
            <a:spLocks noGrp="1"/>
          </p:cNvSpPr>
          <p:nvPr>
            <p:ph type="sldNum" sz="quarter" idx="5"/>
          </p:nvPr>
        </p:nvSpPr>
        <p:spPr/>
        <p:txBody>
          <a:bodyPr/>
          <a:lstStyle/>
          <a:p>
            <a:fld id="{0722B07B-C7CB-4840-8B21-DA170FA2A90C}" type="slidenum">
              <a:rPr lang="en-US" smtClean="0"/>
              <a:t>1</a:t>
            </a:fld>
            <a:endParaRPr lang="en-US"/>
          </a:p>
        </p:txBody>
      </p:sp>
    </p:spTree>
    <p:extLst>
      <p:ext uri="{BB962C8B-B14F-4D97-AF65-F5344CB8AC3E}">
        <p14:creationId xmlns:p14="http://schemas.microsoft.com/office/powerpoint/2010/main" val="66364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144A05-368B-23A6-30BC-C9DB0BB0E160}"/>
            </a:ext>
          </a:extLst>
        </p:cNvPr>
        <p:cNvGrpSpPr/>
        <p:nvPr/>
      </p:nvGrpSpPr>
      <p:grpSpPr>
        <a:xfrm>
          <a:off x="0" y="0"/>
          <a:ext cx="0" cy="0"/>
          <a:chOff x="0" y="0"/>
          <a:chExt cx="0" cy="0"/>
        </a:xfrm>
      </p:grpSpPr>
      <p:sp>
        <p:nvSpPr>
          <p:cNvPr id="74" name="Rectangle 73">
            <a:extLst>
              <a:ext uri="{FF2B5EF4-FFF2-40B4-BE49-F238E27FC236}">
                <a16:creationId xmlns:a16="http://schemas.microsoft.com/office/drawing/2014/main" id="{8644C3A2-B42D-07BF-08E9-45C3C04F65EA}"/>
              </a:ext>
            </a:extLst>
          </p:cNvPr>
          <p:cNvSpPr/>
          <p:nvPr/>
        </p:nvSpPr>
        <p:spPr>
          <a:xfrm>
            <a:off x="0" y="1735684"/>
            <a:ext cx="16459200" cy="180292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694AAF2-8FE2-6546-B2D8-542DC703F3C9}"/>
              </a:ext>
            </a:extLst>
          </p:cNvPr>
          <p:cNvSpPr>
            <a:spLocks/>
          </p:cNvSpPr>
          <p:nvPr/>
        </p:nvSpPr>
        <p:spPr>
          <a:xfrm>
            <a:off x="171625" y="3333964"/>
            <a:ext cx="16139458" cy="2037806"/>
          </a:xfrm>
          <a:prstGeom prst="rect">
            <a:avLst/>
          </a:prstGeom>
          <a:solidFill>
            <a:schemeClr val="bg1"/>
          </a:solidFill>
          <a:ln>
            <a:solidFill>
              <a:srgbClr val="E0A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6">
            <a:extLst>
              <a:ext uri="{FF2B5EF4-FFF2-40B4-BE49-F238E27FC236}">
                <a16:creationId xmlns:a16="http://schemas.microsoft.com/office/drawing/2014/main" id="{1EB4E310-723D-2463-3E63-680E09658CE5}"/>
              </a:ext>
            </a:extLst>
          </p:cNvPr>
          <p:cNvSpPr txBox="1"/>
          <p:nvPr/>
        </p:nvSpPr>
        <p:spPr>
          <a:xfrm>
            <a:off x="108000" y="19958076"/>
            <a:ext cx="16243200" cy="1879523"/>
          </a:xfrm>
          <a:prstGeom prst="rect">
            <a:avLst/>
          </a:prstGeom>
        </p:spPr>
        <p:txBody>
          <a:bodyPr lIns="50800" tIns="50800" rIns="50800" bIns="50800" rtlCol="0" anchor="ctr"/>
          <a:lstStyle/>
          <a:p>
            <a:pPr algn="ctr">
              <a:lnSpc>
                <a:spcPts val="3540"/>
              </a:lnSpc>
            </a:pPr>
            <a:endParaRPr/>
          </a:p>
        </p:txBody>
      </p:sp>
      <p:sp>
        <p:nvSpPr>
          <p:cNvPr id="75" name="Rectangle 74">
            <a:extLst>
              <a:ext uri="{FF2B5EF4-FFF2-40B4-BE49-F238E27FC236}">
                <a16:creationId xmlns:a16="http://schemas.microsoft.com/office/drawing/2014/main" id="{52006268-9FBC-E99E-7941-922DEB9752D2}"/>
              </a:ext>
            </a:extLst>
          </p:cNvPr>
          <p:cNvSpPr>
            <a:spLocks/>
          </p:cNvSpPr>
          <p:nvPr/>
        </p:nvSpPr>
        <p:spPr>
          <a:xfrm>
            <a:off x="8229601" y="5522597"/>
            <a:ext cx="8081482" cy="10426054"/>
          </a:xfrm>
          <a:prstGeom prst="rect">
            <a:avLst/>
          </a:prstGeom>
          <a:solidFill>
            <a:schemeClr val="bg1"/>
          </a:solidFill>
          <a:ln>
            <a:solidFill>
              <a:srgbClr val="E0A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1">
            <a:extLst>
              <a:ext uri="{FF2B5EF4-FFF2-40B4-BE49-F238E27FC236}">
                <a16:creationId xmlns:a16="http://schemas.microsoft.com/office/drawing/2014/main" id="{CFAC73B7-810F-9F2E-F3BF-B2AA20DD2662}"/>
              </a:ext>
            </a:extLst>
          </p:cNvPr>
          <p:cNvGrpSpPr/>
          <p:nvPr/>
        </p:nvGrpSpPr>
        <p:grpSpPr>
          <a:xfrm>
            <a:off x="462302" y="6307577"/>
            <a:ext cx="7157698" cy="610294"/>
            <a:chOff x="0" y="0"/>
            <a:chExt cx="5129294" cy="406400"/>
          </a:xfrm>
        </p:grpSpPr>
        <p:sp>
          <p:nvSpPr>
            <p:cNvPr id="32" name="Freeform 32">
              <a:extLst>
                <a:ext uri="{FF2B5EF4-FFF2-40B4-BE49-F238E27FC236}">
                  <a16:creationId xmlns:a16="http://schemas.microsoft.com/office/drawing/2014/main" id="{6E656021-D2ED-8DF3-A429-32875CFB5019}"/>
                </a:ext>
              </a:extLst>
            </p:cNvPr>
            <p:cNvSpPr/>
            <p:nvPr/>
          </p:nvSpPr>
          <p:spPr>
            <a:xfrm>
              <a:off x="0" y="0"/>
              <a:ext cx="5129294" cy="406400"/>
            </a:xfrm>
            <a:custGeom>
              <a:avLst/>
              <a:gdLst/>
              <a:ahLst/>
              <a:cxnLst/>
              <a:rect l="l" t="t" r="r" b="b"/>
              <a:pathLst>
                <a:path w="5129294" h="406400">
                  <a:moveTo>
                    <a:pt x="4926094" y="0"/>
                  </a:moveTo>
                  <a:cubicBezTo>
                    <a:pt x="5038318" y="0"/>
                    <a:pt x="5129294" y="90976"/>
                    <a:pt x="5129294" y="203200"/>
                  </a:cubicBezTo>
                  <a:cubicBezTo>
                    <a:pt x="5129294" y="315424"/>
                    <a:pt x="5038318" y="406400"/>
                    <a:pt x="4926094" y="406400"/>
                  </a:cubicBezTo>
                  <a:lnTo>
                    <a:pt x="203200" y="406400"/>
                  </a:lnTo>
                  <a:cubicBezTo>
                    <a:pt x="90976" y="406400"/>
                    <a:pt x="0" y="315424"/>
                    <a:pt x="0" y="203200"/>
                  </a:cubicBezTo>
                  <a:cubicBezTo>
                    <a:pt x="0" y="90976"/>
                    <a:pt x="90976" y="0"/>
                    <a:pt x="203200" y="0"/>
                  </a:cubicBezTo>
                  <a:close/>
                </a:path>
              </a:pathLst>
            </a:custGeom>
            <a:solidFill>
              <a:srgbClr val="E0AD62"/>
            </a:solidFill>
          </p:spPr>
          <p:txBody>
            <a:bodyPr/>
            <a:lstStyle/>
            <a:p>
              <a:endParaRPr lang="en-US" dirty="0"/>
            </a:p>
          </p:txBody>
        </p:sp>
        <p:sp>
          <p:nvSpPr>
            <p:cNvPr id="33" name="TextBox 33">
              <a:extLst>
                <a:ext uri="{FF2B5EF4-FFF2-40B4-BE49-F238E27FC236}">
                  <a16:creationId xmlns:a16="http://schemas.microsoft.com/office/drawing/2014/main" id="{488C6559-326A-B7E6-3259-D32579407F6A}"/>
                </a:ext>
              </a:extLst>
            </p:cNvPr>
            <p:cNvSpPr txBox="1"/>
            <p:nvPr/>
          </p:nvSpPr>
          <p:spPr>
            <a:xfrm>
              <a:off x="0" y="0"/>
              <a:ext cx="5129294" cy="406400"/>
            </a:xfrm>
            <a:prstGeom prst="rect">
              <a:avLst/>
            </a:prstGeom>
          </p:spPr>
          <p:txBody>
            <a:bodyPr lIns="50800" tIns="50800" rIns="50800" bIns="50800" rtlCol="0" anchor="ctr"/>
            <a:lstStyle/>
            <a:p>
              <a:pPr algn="ctr">
                <a:lnSpc>
                  <a:spcPts val="3540"/>
                </a:lnSpc>
              </a:pPr>
              <a:endParaRPr/>
            </a:p>
          </p:txBody>
        </p:sp>
      </p:grpSp>
      <p:grpSp>
        <p:nvGrpSpPr>
          <p:cNvPr id="46" name="Group 46">
            <a:extLst>
              <a:ext uri="{FF2B5EF4-FFF2-40B4-BE49-F238E27FC236}">
                <a16:creationId xmlns:a16="http://schemas.microsoft.com/office/drawing/2014/main" id="{D7E947A2-FAD8-1A6C-1CD6-5853F00AA224}"/>
              </a:ext>
            </a:extLst>
          </p:cNvPr>
          <p:cNvGrpSpPr/>
          <p:nvPr/>
        </p:nvGrpSpPr>
        <p:grpSpPr>
          <a:xfrm>
            <a:off x="146678" y="2047363"/>
            <a:ext cx="16312522" cy="1146164"/>
            <a:chOff x="0" y="0"/>
            <a:chExt cx="2673778" cy="294722"/>
          </a:xfrm>
        </p:grpSpPr>
        <p:sp>
          <p:nvSpPr>
            <p:cNvPr id="47" name="Freeform 47">
              <a:extLst>
                <a:ext uri="{FF2B5EF4-FFF2-40B4-BE49-F238E27FC236}">
                  <a16:creationId xmlns:a16="http://schemas.microsoft.com/office/drawing/2014/main" id="{10D41F23-7B2B-BB17-C6BA-B3E928B00C17}"/>
                </a:ext>
              </a:extLst>
            </p:cNvPr>
            <p:cNvSpPr/>
            <p:nvPr/>
          </p:nvSpPr>
          <p:spPr>
            <a:xfrm>
              <a:off x="0" y="0"/>
              <a:ext cx="2673778" cy="294722"/>
            </a:xfrm>
            <a:custGeom>
              <a:avLst/>
              <a:gdLst/>
              <a:ahLst/>
              <a:cxnLst/>
              <a:rect l="l" t="t" r="r" b="b"/>
              <a:pathLst>
                <a:path w="2673778" h="294722">
                  <a:moveTo>
                    <a:pt x="12869" y="0"/>
                  </a:moveTo>
                  <a:lnTo>
                    <a:pt x="2660909" y="0"/>
                  </a:lnTo>
                  <a:cubicBezTo>
                    <a:pt x="2664322" y="0"/>
                    <a:pt x="2667595" y="1356"/>
                    <a:pt x="2670009" y="3769"/>
                  </a:cubicBezTo>
                  <a:cubicBezTo>
                    <a:pt x="2672422" y="6183"/>
                    <a:pt x="2673778" y="9456"/>
                    <a:pt x="2673778" y="12869"/>
                  </a:cubicBezTo>
                  <a:lnTo>
                    <a:pt x="2673778" y="281853"/>
                  </a:lnTo>
                  <a:cubicBezTo>
                    <a:pt x="2673778" y="285266"/>
                    <a:pt x="2672422" y="288539"/>
                    <a:pt x="2670009" y="290953"/>
                  </a:cubicBezTo>
                  <a:cubicBezTo>
                    <a:pt x="2667595" y="293366"/>
                    <a:pt x="2664322" y="294722"/>
                    <a:pt x="2660909" y="294722"/>
                  </a:cubicBezTo>
                  <a:lnTo>
                    <a:pt x="12869" y="294722"/>
                  </a:lnTo>
                  <a:cubicBezTo>
                    <a:pt x="9456" y="294722"/>
                    <a:pt x="6183" y="293366"/>
                    <a:pt x="3769" y="290953"/>
                  </a:cubicBezTo>
                  <a:cubicBezTo>
                    <a:pt x="1356" y="288539"/>
                    <a:pt x="0" y="285266"/>
                    <a:pt x="0" y="281853"/>
                  </a:cubicBezTo>
                  <a:lnTo>
                    <a:pt x="0" y="12869"/>
                  </a:lnTo>
                  <a:cubicBezTo>
                    <a:pt x="0" y="9456"/>
                    <a:pt x="1356" y="6183"/>
                    <a:pt x="3769" y="3769"/>
                  </a:cubicBezTo>
                  <a:cubicBezTo>
                    <a:pt x="6183" y="1356"/>
                    <a:pt x="9456" y="0"/>
                    <a:pt x="12869" y="0"/>
                  </a:cubicBezTo>
                  <a:close/>
                </a:path>
              </a:pathLst>
            </a:custGeom>
            <a:solidFill>
              <a:schemeClr val="bg1"/>
            </a:solidFill>
            <a:ln>
              <a:solidFill>
                <a:schemeClr val="bg1"/>
              </a:solidFill>
            </a:ln>
          </p:spPr>
          <p:txBody>
            <a:bodyPr/>
            <a:lstStyle/>
            <a:p>
              <a:endParaRPr lang="en-US" dirty="0"/>
            </a:p>
          </p:txBody>
        </p:sp>
        <p:sp>
          <p:nvSpPr>
            <p:cNvPr id="48" name="TextBox 48">
              <a:extLst>
                <a:ext uri="{FF2B5EF4-FFF2-40B4-BE49-F238E27FC236}">
                  <a16:creationId xmlns:a16="http://schemas.microsoft.com/office/drawing/2014/main" id="{125701F2-2538-6D18-327F-1D9970E28785}"/>
                </a:ext>
              </a:extLst>
            </p:cNvPr>
            <p:cNvSpPr txBox="1"/>
            <p:nvPr/>
          </p:nvSpPr>
          <p:spPr>
            <a:xfrm>
              <a:off x="0" y="0"/>
              <a:ext cx="2673778" cy="294722"/>
            </a:xfrm>
            <a:prstGeom prst="rect">
              <a:avLst/>
            </a:prstGeom>
            <a:ln>
              <a:solidFill>
                <a:schemeClr val="bg1"/>
              </a:solidFill>
            </a:ln>
          </p:spPr>
          <p:txBody>
            <a:bodyPr lIns="50800" tIns="50800" rIns="50800" bIns="50800" rtlCol="0" anchor="ctr"/>
            <a:lstStyle/>
            <a:p>
              <a:pPr algn="ctr">
                <a:lnSpc>
                  <a:spcPts val="3540"/>
                </a:lnSpc>
              </a:pPr>
              <a:endParaRPr/>
            </a:p>
          </p:txBody>
        </p:sp>
      </p:grpSp>
      <p:sp>
        <p:nvSpPr>
          <p:cNvPr id="50" name="TextBox 50">
            <a:extLst>
              <a:ext uri="{FF2B5EF4-FFF2-40B4-BE49-F238E27FC236}">
                <a16:creationId xmlns:a16="http://schemas.microsoft.com/office/drawing/2014/main" id="{65D63AA1-E6D3-4980-B978-9BC9AE5F427E}"/>
              </a:ext>
            </a:extLst>
          </p:cNvPr>
          <p:cNvSpPr txBox="1"/>
          <p:nvPr/>
        </p:nvSpPr>
        <p:spPr>
          <a:xfrm>
            <a:off x="0" y="1825386"/>
            <a:ext cx="16243200" cy="613410"/>
          </a:xfrm>
          <a:prstGeom prst="rect">
            <a:avLst/>
          </a:prstGeom>
        </p:spPr>
        <p:txBody>
          <a:bodyPr lIns="0" tIns="0" rIns="0" bIns="0" rtlCol="0" anchor="t">
            <a:spAutoFit/>
          </a:bodyPr>
          <a:lstStyle/>
          <a:p>
            <a:pPr algn="ctr">
              <a:lnSpc>
                <a:spcPts val="5040"/>
              </a:lnSpc>
            </a:pPr>
            <a:r>
              <a:rPr lang="en-US" sz="3600" dirty="0">
                <a:solidFill>
                  <a:srgbClr val="000000"/>
                </a:solidFill>
                <a:latin typeface="Montserrat"/>
                <a:ea typeface="Montserrat"/>
                <a:cs typeface="Montserrat"/>
                <a:sym typeface="Montserrat"/>
              </a:rPr>
              <a:t>IMPACT Program | Vanderbilt University | Spring 2026</a:t>
            </a:r>
          </a:p>
        </p:txBody>
      </p:sp>
      <p:sp>
        <p:nvSpPr>
          <p:cNvPr id="51" name="TextBox 51">
            <a:extLst>
              <a:ext uri="{FF2B5EF4-FFF2-40B4-BE49-F238E27FC236}">
                <a16:creationId xmlns:a16="http://schemas.microsoft.com/office/drawing/2014/main" id="{07B429D0-6A48-42F9-01F2-CD5954F0E49D}"/>
              </a:ext>
            </a:extLst>
          </p:cNvPr>
          <p:cNvSpPr txBox="1"/>
          <p:nvPr/>
        </p:nvSpPr>
        <p:spPr>
          <a:xfrm>
            <a:off x="-90204" y="2570880"/>
            <a:ext cx="16243200" cy="613410"/>
          </a:xfrm>
          <a:prstGeom prst="rect">
            <a:avLst/>
          </a:prstGeom>
        </p:spPr>
        <p:txBody>
          <a:bodyPr lIns="0" tIns="0" rIns="0" bIns="0" rtlCol="0" anchor="t">
            <a:spAutoFit/>
          </a:bodyPr>
          <a:lstStyle/>
          <a:p>
            <a:pPr algn="ctr">
              <a:lnSpc>
                <a:spcPts val="5040"/>
              </a:lnSpc>
            </a:pPr>
            <a:r>
              <a:rPr lang="en-US" sz="3200" dirty="0">
                <a:solidFill>
                  <a:srgbClr val="000000"/>
                </a:solidFill>
                <a:latin typeface="Montserrat"/>
                <a:ea typeface="Montserrat"/>
                <a:cs typeface="Montserrat"/>
                <a:sym typeface="Montserrat"/>
              </a:rPr>
              <a:t>Brianna</a:t>
            </a:r>
            <a:r>
              <a:rPr lang="en-US" sz="3600" dirty="0">
                <a:solidFill>
                  <a:srgbClr val="000000"/>
                </a:solidFill>
                <a:latin typeface="Montserrat"/>
                <a:ea typeface="Montserrat"/>
                <a:cs typeface="Montserrat"/>
                <a:sym typeface="Montserrat"/>
              </a:rPr>
              <a:t> Moering| Cynthia Huang |Rbani </a:t>
            </a:r>
            <a:r>
              <a:rPr lang="en-US" sz="3600" dirty="0" err="1">
                <a:solidFill>
                  <a:srgbClr val="000000"/>
                </a:solidFill>
                <a:latin typeface="Montserrat"/>
                <a:ea typeface="Montserrat"/>
                <a:cs typeface="Montserrat"/>
                <a:sym typeface="Montserrat"/>
              </a:rPr>
              <a:t>Elrayah</a:t>
            </a:r>
            <a:endParaRPr lang="en-US" sz="3600" dirty="0">
              <a:solidFill>
                <a:srgbClr val="000000"/>
              </a:solidFill>
              <a:latin typeface="Montserrat"/>
              <a:ea typeface="Montserrat"/>
              <a:cs typeface="Montserrat"/>
              <a:sym typeface="Montserrat"/>
            </a:endParaRPr>
          </a:p>
        </p:txBody>
      </p:sp>
      <p:sp>
        <p:nvSpPr>
          <p:cNvPr id="76" name="Rectangle 75">
            <a:extLst>
              <a:ext uri="{FF2B5EF4-FFF2-40B4-BE49-F238E27FC236}">
                <a16:creationId xmlns:a16="http://schemas.microsoft.com/office/drawing/2014/main" id="{FD1A48F2-E5D5-1058-85D7-9FB4954CFA2B}"/>
              </a:ext>
            </a:extLst>
          </p:cNvPr>
          <p:cNvSpPr>
            <a:spLocks/>
          </p:cNvSpPr>
          <p:nvPr/>
        </p:nvSpPr>
        <p:spPr>
          <a:xfrm>
            <a:off x="8246542" y="5541616"/>
            <a:ext cx="8039857" cy="61628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4400" b="1" dirty="0">
                <a:solidFill>
                  <a:srgbClr val="E0AD62"/>
                </a:solidFill>
                <a:ea typeface="Roboto" panose="02000000000000000000" pitchFamily="2" charset="0"/>
                <a:cs typeface="Roboto" panose="02000000000000000000" pitchFamily="2" charset="0"/>
                <a:sym typeface="Loew Next Arabic"/>
              </a:rPr>
              <a:t>CORE PROBLEM SPACE</a:t>
            </a:r>
          </a:p>
        </p:txBody>
      </p:sp>
      <p:sp>
        <p:nvSpPr>
          <p:cNvPr id="53" name="TextBox 53">
            <a:extLst>
              <a:ext uri="{FF2B5EF4-FFF2-40B4-BE49-F238E27FC236}">
                <a16:creationId xmlns:a16="http://schemas.microsoft.com/office/drawing/2014/main" id="{3C5A8DC2-5908-2CA0-1533-68AF718F8AE5}"/>
              </a:ext>
            </a:extLst>
          </p:cNvPr>
          <p:cNvSpPr txBox="1"/>
          <p:nvPr/>
        </p:nvSpPr>
        <p:spPr>
          <a:xfrm>
            <a:off x="8167353" y="4874120"/>
            <a:ext cx="9525" cy="920115"/>
          </a:xfrm>
          <a:prstGeom prst="rect">
            <a:avLst/>
          </a:prstGeom>
        </p:spPr>
        <p:txBody>
          <a:bodyPr lIns="0" tIns="0" rIns="0" bIns="0" rtlCol="0" anchor="t">
            <a:spAutoFit/>
          </a:bodyPr>
          <a:lstStyle/>
          <a:p>
            <a:pPr algn="ctr">
              <a:lnSpc>
                <a:spcPts val="7559"/>
              </a:lnSpc>
            </a:pPr>
            <a:endParaRPr/>
          </a:p>
        </p:txBody>
      </p:sp>
      <p:sp>
        <p:nvSpPr>
          <p:cNvPr id="54" name="TextBox 54">
            <a:extLst>
              <a:ext uri="{FF2B5EF4-FFF2-40B4-BE49-F238E27FC236}">
                <a16:creationId xmlns:a16="http://schemas.microsoft.com/office/drawing/2014/main" id="{117DDE25-D732-A169-74A1-FF50B2E859D5}"/>
              </a:ext>
            </a:extLst>
          </p:cNvPr>
          <p:cNvSpPr txBox="1"/>
          <p:nvPr/>
        </p:nvSpPr>
        <p:spPr>
          <a:xfrm>
            <a:off x="662324" y="4182624"/>
            <a:ext cx="15240000" cy="1200329"/>
          </a:xfrm>
          <a:prstGeom prst="rect">
            <a:avLst/>
          </a:prstGeom>
        </p:spPr>
        <p:txBody>
          <a:bodyPr wrap="square" lIns="0" tIns="0" rIns="0" bIns="0" rtlCol="0" anchor="t">
            <a:spAutoFit/>
          </a:bodyPr>
          <a:lstStyle/>
          <a:p>
            <a:pPr algn="ctr"/>
            <a:r>
              <a:rPr lang="en-US" sz="2600" dirty="0">
                <a:solidFill>
                  <a:srgbClr val="000000"/>
                </a:solidFill>
                <a:latin typeface="Canva Sans"/>
                <a:ea typeface="Canva Sans"/>
                <a:cs typeface="Canva Sans"/>
                <a:sym typeface="Canva Sans"/>
              </a:rPr>
              <a:t>Physical Therapists experience repetitive hand and grip strain during therapy sessions, which can lead to fatigue, reduced hand performance, and difficulty maintaining consistent patient care.</a:t>
            </a:r>
          </a:p>
        </p:txBody>
      </p:sp>
      <p:sp>
        <p:nvSpPr>
          <p:cNvPr id="55" name="TextBox 55">
            <a:extLst>
              <a:ext uri="{FF2B5EF4-FFF2-40B4-BE49-F238E27FC236}">
                <a16:creationId xmlns:a16="http://schemas.microsoft.com/office/drawing/2014/main" id="{89FC08B7-E659-3A16-108E-2D063EC0D603}"/>
              </a:ext>
            </a:extLst>
          </p:cNvPr>
          <p:cNvSpPr txBox="1"/>
          <p:nvPr/>
        </p:nvSpPr>
        <p:spPr>
          <a:xfrm>
            <a:off x="2480972" y="6202938"/>
            <a:ext cx="3214291" cy="690574"/>
          </a:xfrm>
          <a:prstGeom prst="rect">
            <a:avLst/>
          </a:prstGeom>
        </p:spPr>
        <p:txBody>
          <a:bodyPr lIns="0" tIns="0" rIns="0" bIns="0" rtlCol="0" anchor="t">
            <a:spAutoFit/>
          </a:bodyPr>
          <a:lstStyle/>
          <a:p>
            <a:pPr algn="ctr">
              <a:lnSpc>
                <a:spcPts val="5880"/>
              </a:lnSpc>
            </a:pPr>
            <a:r>
              <a:rPr lang="en-US" sz="3200" dirty="0">
                <a:solidFill>
                  <a:srgbClr val="000000"/>
                </a:solidFill>
                <a:latin typeface="Loew Next Arabic"/>
                <a:ea typeface="Loew Next Arabic"/>
                <a:cs typeface="Loew Next Arabic"/>
                <a:sym typeface="Loew Next Arabic"/>
              </a:rPr>
              <a:t>Overview</a:t>
            </a:r>
            <a:endParaRPr lang="en-US" sz="4200" dirty="0">
              <a:solidFill>
                <a:srgbClr val="000000"/>
              </a:solidFill>
              <a:latin typeface="Loew Next Arabic"/>
              <a:ea typeface="Loew Next Arabic"/>
              <a:cs typeface="Loew Next Arabic"/>
              <a:sym typeface="Loew Next Arabic"/>
            </a:endParaRPr>
          </a:p>
        </p:txBody>
      </p:sp>
      <p:sp>
        <p:nvSpPr>
          <p:cNvPr id="77" name="Rectangle 76">
            <a:extLst>
              <a:ext uri="{FF2B5EF4-FFF2-40B4-BE49-F238E27FC236}">
                <a16:creationId xmlns:a16="http://schemas.microsoft.com/office/drawing/2014/main" id="{B006B81F-A5A7-CA3A-0466-8CE39EE547CB}"/>
              </a:ext>
            </a:extLst>
          </p:cNvPr>
          <p:cNvSpPr>
            <a:spLocks/>
          </p:cNvSpPr>
          <p:nvPr/>
        </p:nvSpPr>
        <p:spPr>
          <a:xfrm>
            <a:off x="148118" y="5502741"/>
            <a:ext cx="7908681" cy="4132658"/>
          </a:xfrm>
          <a:prstGeom prst="rect">
            <a:avLst/>
          </a:prstGeom>
          <a:solidFill>
            <a:schemeClr val="bg1"/>
          </a:solidFill>
          <a:ln>
            <a:solidFill>
              <a:srgbClr val="E0A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8">
            <a:extLst>
              <a:ext uri="{FF2B5EF4-FFF2-40B4-BE49-F238E27FC236}">
                <a16:creationId xmlns:a16="http://schemas.microsoft.com/office/drawing/2014/main" id="{ECB682CB-B087-5288-BB5E-0DE68F0FBC2D}"/>
              </a:ext>
            </a:extLst>
          </p:cNvPr>
          <p:cNvSpPr txBox="1">
            <a:spLocks/>
          </p:cNvSpPr>
          <p:nvPr/>
        </p:nvSpPr>
        <p:spPr>
          <a:xfrm>
            <a:off x="388368" y="6307576"/>
            <a:ext cx="7380675" cy="3323987"/>
          </a:xfrm>
          <a:prstGeom prst="rect">
            <a:avLst/>
          </a:prstGeom>
        </p:spPr>
        <p:txBody>
          <a:bodyPr lIns="0" tIns="0" rIns="0" bIns="0" rtlCol="0" anchor="t">
            <a:spAutoFit/>
          </a:bodyPr>
          <a:lstStyle/>
          <a:p>
            <a:pPr algn="just"/>
            <a:r>
              <a:rPr lang="en-US" sz="2400" dirty="0">
                <a:solidFill>
                  <a:srgbClr val="000000"/>
                </a:solidFill>
                <a:latin typeface="+mj-lt"/>
                <a:ea typeface="Canva Sans"/>
                <a:cs typeface="Canva Sans"/>
                <a:sym typeface="Canva Sans"/>
              </a:rPr>
              <a:t>Physical therapists rely heavily on their hands to perform manual therapy techniques often requiring repetitive motions and sustained grip force. Over time this repeated use can lead to hand strain and fatigue making it difficult to maintain consistent high-quality care. Persistent hand strain may also increase the risk of injury and professional burnout. This project focuses on identifying the causes of hand strain in physical therapists and exploring potential solutions to reduce physical stress during treatment.</a:t>
            </a:r>
          </a:p>
        </p:txBody>
      </p:sp>
      <p:sp>
        <p:nvSpPr>
          <p:cNvPr id="69" name="TextBox 69">
            <a:extLst>
              <a:ext uri="{FF2B5EF4-FFF2-40B4-BE49-F238E27FC236}">
                <a16:creationId xmlns:a16="http://schemas.microsoft.com/office/drawing/2014/main" id="{6E89ADA6-7872-13BD-2F1F-49593BCAF4F0}"/>
              </a:ext>
            </a:extLst>
          </p:cNvPr>
          <p:cNvSpPr txBox="1"/>
          <p:nvPr/>
        </p:nvSpPr>
        <p:spPr>
          <a:xfrm>
            <a:off x="8376972" y="6357565"/>
            <a:ext cx="7675653" cy="9602629"/>
          </a:xfrm>
          <a:prstGeom prst="rect">
            <a:avLst/>
          </a:prstGeom>
        </p:spPr>
        <p:txBody>
          <a:bodyPr wrap="square" lIns="0" tIns="0" rIns="0" bIns="0" rtlCol="0" anchor="t">
            <a:spAutoFit/>
          </a:bodyPr>
          <a:lstStyle/>
          <a:p>
            <a:pPr algn="just"/>
            <a:r>
              <a:rPr lang="en-US" sz="2400" dirty="0"/>
              <a:t>Physical therapists experience repeated hand and wrist strain because rehabilitation sessions require frequent assisted gripping, finger extension, and guided movement exercises. Recent studies show that 72.4% of physical therapy professionals report work-related musculoskeletal disorders, and 94.6% report excessive hand-force demands during treatment tasks (Suleman et al., 2025). While current rehabilitation technologies improve patient recovery, most are designed primarily for the patient and do not reduce the repetitive physical effort required from therapists. This creates both a clinical and economic challenge, including:</a:t>
            </a:r>
          </a:p>
          <a:p>
            <a:pPr algn="just"/>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r>
              <a:rPr lang="en-US" sz="2400" dirty="0"/>
              <a:t>therapist fatigue can reduce daily patient capacity and increase clinic staffing costs. This creates a clear opportunity for wearable rehabilitation support systems that improve therapist endurance while maintaining strong patient outcomes.</a:t>
            </a:r>
          </a:p>
        </p:txBody>
      </p:sp>
      <p:sp>
        <p:nvSpPr>
          <p:cNvPr id="78" name="Rectangle 77">
            <a:extLst>
              <a:ext uri="{FF2B5EF4-FFF2-40B4-BE49-F238E27FC236}">
                <a16:creationId xmlns:a16="http://schemas.microsoft.com/office/drawing/2014/main" id="{9E1E792D-F291-91E5-DF85-3774C5135081}"/>
              </a:ext>
            </a:extLst>
          </p:cNvPr>
          <p:cNvSpPr>
            <a:spLocks/>
          </p:cNvSpPr>
          <p:nvPr/>
        </p:nvSpPr>
        <p:spPr>
          <a:xfrm>
            <a:off x="146677" y="9814686"/>
            <a:ext cx="7917368" cy="3354752"/>
          </a:xfrm>
          <a:prstGeom prst="rect">
            <a:avLst/>
          </a:prstGeom>
          <a:solidFill>
            <a:schemeClr val="bg1"/>
          </a:solidFill>
          <a:ln>
            <a:solidFill>
              <a:srgbClr val="E0A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endParaRPr lang="en-US" sz="2000" dirty="0">
              <a:solidFill>
                <a:schemeClr val="tx1"/>
              </a:solidFill>
            </a:endParaRPr>
          </a:p>
        </p:txBody>
      </p:sp>
      <p:sp>
        <p:nvSpPr>
          <p:cNvPr id="79" name="Rectangle 78">
            <a:extLst>
              <a:ext uri="{FF2B5EF4-FFF2-40B4-BE49-F238E27FC236}">
                <a16:creationId xmlns:a16="http://schemas.microsoft.com/office/drawing/2014/main" id="{939C8D78-9381-0933-7202-5A6761AA22F2}"/>
              </a:ext>
            </a:extLst>
          </p:cNvPr>
          <p:cNvSpPr>
            <a:spLocks/>
          </p:cNvSpPr>
          <p:nvPr/>
        </p:nvSpPr>
        <p:spPr>
          <a:xfrm>
            <a:off x="8237004" y="16113812"/>
            <a:ext cx="8082921" cy="3327924"/>
          </a:xfrm>
          <a:prstGeom prst="rect">
            <a:avLst/>
          </a:prstGeom>
          <a:solidFill>
            <a:schemeClr val="bg1"/>
          </a:solidFill>
          <a:ln>
            <a:solidFill>
              <a:srgbClr val="E0A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42EE82D-8F49-5483-3D25-6B38ED652A96}"/>
              </a:ext>
            </a:extLst>
          </p:cNvPr>
          <p:cNvSpPr>
            <a:spLocks/>
          </p:cNvSpPr>
          <p:nvPr/>
        </p:nvSpPr>
        <p:spPr>
          <a:xfrm>
            <a:off x="171626" y="5522597"/>
            <a:ext cx="7863840" cy="63530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lnSpc>
                <a:spcPts val="5880"/>
              </a:lnSpc>
            </a:pPr>
            <a:r>
              <a:rPr lang="en-US" sz="4400" b="1" dirty="0">
                <a:solidFill>
                  <a:srgbClr val="E0AD62"/>
                </a:solidFill>
                <a:ea typeface="Roboto" panose="02000000000000000000" pitchFamily="2" charset="0"/>
                <a:cs typeface="Roboto" panose="02000000000000000000" pitchFamily="2" charset="0"/>
                <a:sym typeface="Loew Next Arabic"/>
              </a:rPr>
              <a:t>OVERVIEW</a:t>
            </a:r>
          </a:p>
        </p:txBody>
      </p:sp>
      <p:sp>
        <p:nvSpPr>
          <p:cNvPr id="84" name="Rectangle 83">
            <a:extLst>
              <a:ext uri="{FF2B5EF4-FFF2-40B4-BE49-F238E27FC236}">
                <a16:creationId xmlns:a16="http://schemas.microsoft.com/office/drawing/2014/main" id="{E6CE9938-6754-67DA-1644-4B1A6FCECF70}"/>
              </a:ext>
            </a:extLst>
          </p:cNvPr>
          <p:cNvSpPr>
            <a:spLocks/>
          </p:cNvSpPr>
          <p:nvPr/>
        </p:nvSpPr>
        <p:spPr>
          <a:xfrm>
            <a:off x="146572" y="16113812"/>
            <a:ext cx="7917368" cy="3327924"/>
          </a:xfrm>
          <a:prstGeom prst="rect">
            <a:avLst/>
          </a:prstGeom>
          <a:solidFill>
            <a:schemeClr val="bg1"/>
          </a:solidFill>
          <a:ln>
            <a:solidFill>
              <a:srgbClr val="E0A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79657DD6-05A7-4A81-77A4-4EB0362C822D}"/>
              </a:ext>
            </a:extLst>
          </p:cNvPr>
          <p:cNvSpPr>
            <a:spLocks/>
          </p:cNvSpPr>
          <p:nvPr/>
        </p:nvSpPr>
        <p:spPr>
          <a:xfrm>
            <a:off x="8265880" y="16141816"/>
            <a:ext cx="8031027" cy="6751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4400" b="1" dirty="0">
                <a:solidFill>
                  <a:srgbClr val="E0AD62"/>
                </a:solidFill>
              </a:rPr>
              <a:t>TECH INTERVENTIONS</a:t>
            </a:r>
          </a:p>
        </p:txBody>
      </p:sp>
      <p:sp>
        <p:nvSpPr>
          <p:cNvPr id="82" name="Rectangle 81">
            <a:extLst>
              <a:ext uri="{FF2B5EF4-FFF2-40B4-BE49-F238E27FC236}">
                <a16:creationId xmlns:a16="http://schemas.microsoft.com/office/drawing/2014/main" id="{3270CA46-F0E3-A55C-1B59-539208805432}"/>
              </a:ext>
            </a:extLst>
          </p:cNvPr>
          <p:cNvSpPr>
            <a:spLocks noGrp="1" noRot="1" noMove="1" noResize="1" noEditPoints="1" noAdjustHandles="1" noChangeArrowheads="1" noChangeShapeType="1"/>
          </p:cNvSpPr>
          <p:nvPr/>
        </p:nvSpPr>
        <p:spPr>
          <a:xfrm>
            <a:off x="171625" y="9838400"/>
            <a:ext cx="7866699" cy="67958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4400" b="1" dirty="0">
                <a:solidFill>
                  <a:srgbClr val="E0AD62"/>
                </a:solidFill>
              </a:rPr>
              <a:t>STAKEHOLDERS &amp; ECOSYSTEM</a:t>
            </a:r>
          </a:p>
        </p:txBody>
      </p:sp>
      <p:grpSp>
        <p:nvGrpSpPr>
          <p:cNvPr id="85" name="Group 17">
            <a:extLst>
              <a:ext uri="{FF2B5EF4-FFF2-40B4-BE49-F238E27FC236}">
                <a16:creationId xmlns:a16="http://schemas.microsoft.com/office/drawing/2014/main" id="{873B6DB7-2FCC-71CB-74F7-B6AFCEB66283}"/>
              </a:ext>
            </a:extLst>
          </p:cNvPr>
          <p:cNvGrpSpPr/>
          <p:nvPr/>
        </p:nvGrpSpPr>
        <p:grpSpPr>
          <a:xfrm>
            <a:off x="0" y="19521206"/>
            <a:ext cx="16474008" cy="2607803"/>
            <a:chOff x="0" y="0"/>
            <a:chExt cx="22098892" cy="3477070"/>
          </a:xfrm>
        </p:grpSpPr>
        <p:grpSp>
          <p:nvGrpSpPr>
            <p:cNvPr id="86" name="Group 18">
              <a:extLst>
                <a:ext uri="{FF2B5EF4-FFF2-40B4-BE49-F238E27FC236}">
                  <a16:creationId xmlns:a16="http://schemas.microsoft.com/office/drawing/2014/main" id="{9BB481F3-0D5C-06D7-8914-54D6CF19AE46}"/>
                </a:ext>
              </a:extLst>
            </p:cNvPr>
            <p:cNvGrpSpPr/>
            <p:nvPr/>
          </p:nvGrpSpPr>
          <p:grpSpPr>
            <a:xfrm>
              <a:off x="0" y="0"/>
              <a:ext cx="22098892" cy="3477070"/>
              <a:chOff x="0" y="0"/>
              <a:chExt cx="2709333" cy="426290"/>
            </a:xfrm>
          </p:grpSpPr>
          <p:sp>
            <p:nvSpPr>
              <p:cNvPr id="91" name="Freeform 19">
                <a:extLst>
                  <a:ext uri="{FF2B5EF4-FFF2-40B4-BE49-F238E27FC236}">
                    <a16:creationId xmlns:a16="http://schemas.microsoft.com/office/drawing/2014/main" id="{136E0C5E-49ED-78C7-FAFE-CE49172DF53A}"/>
                  </a:ext>
                </a:extLst>
              </p:cNvPr>
              <p:cNvSpPr>
                <a:spLocks noGrp="1" noRot="1" noMove="1" noResize="1" noEditPoints="1" noAdjustHandles="1" noChangeArrowheads="1" noChangeShapeType="1"/>
              </p:cNvSpPr>
              <p:nvPr/>
            </p:nvSpPr>
            <p:spPr>
              <a:xfrm>
                <a:off x="0" y="0"/>
                <a:ext cx="2709333" cy="426290"/>
              </a:xfrm>
              <a:custGeom>
                <a:avLst/>
                <a:gdLst/>
                <a:ahLst/>
                <a:cxnLst/>
                <a:rect l="l" t="t" r="r" b="b"/>
                <a:pathLst>
                  <a:path w="2709333" h="426290">
                    <a:moveTo>
                      <a:pt x="0" y="0"/>
                    </a:moveTo>
                    <a:lnTo>
                      <a:pt x="2709333" y="0"/>
                    </a:lnTo>
                    <a:lnTo>
                      <a:pt x="2709333" y="426290"/>
                    </a:lnTo>
                    <a:lnTo>
                      <a:pt x="0" y="426290"/>
                    </a:lnTo>
                    <a:close/>
                  </a:path>
                </a:pathLst>
              </a:custGeom>
              <a:solidFill>
                <a:srgbClr val="1C1C1C"/>
              </a:solidFill>
            </p:spPr>
            <p:txBody>
              <a:bodyPr/>
              <a:lstStyle/>
              <a:p>
                <a:endParaRPr lang="en-US"/>
              </a:p>
            </p:txBody>
          </p:sp>
          <p:sp>
            <p:nvSpPr>
              <p:cNvPr id="92" name="TextBox 20">
                <a:extLst>
                  <a:ext uri="{FF2B5EF4-FFF2-40B4-BE49-F238E27FC236}">
                    <a16:creationId xmlns:a16="http://schemas.microsoft.com/office/drawing/2014/main" id="{16B7FFD9-2158-085B-42E1-F817B6DAE099}"/>
                  </a:ext>
                </a:extLst>
              </p:cNvPr>
              <p:cNvSpPr txBox="1"/>
              <p:nvPr/>
            </p:nvSpPr>
            <p:spPr>
              <a:xfrm>
                <a:off x="0" y="-38100"/>
                <a:ext cx="2709333" cy="464390"/>
              </a:xfrm>
              <a:prstGeom prst="rect">
                <a:avLst/>
              </a:prstGeom>
            </p:spPr>
            <p:txBody>
              <a:bodyPr lIns="50800" tIns="50800" rIns="50800" bIns="50800" rtlCol="0" anchor="ctr"/>
              <a:lstStyle/>
              <a:p>
                <a:pPr algn="ctr">
                  <a:lnSpc>
                    <a:spcPts val="2690"/>
                  </a:lnSpc>
                </a:pPr>
                <a:endParaRPr/>
              </a:p>
            </p:txBody>
          </p:sp>
        </p:grpSp>
        <p:sp>
          <p:nvSpPr>
            <p:cNvPr id="87" name="Freeform 21">
              <a:extLst>
                <a:ext uri="{FF2B5EF4-FFF2-40B4-BE49-F238E27FC236}">
                  <a16:creationId xmlns:a16="http://schemas.microsoft.com/office/drawing/2014/main" id="{781F9CEF-D84E-20A4-82EC-812BDFA291CD}"/>
                </a:ext>
              </a:extLst>
            </p:cNvPr>
            <p:cNvSpPr/>
            <p:nvPr/>
          </p:nvSpPr>
          <p:spPr>
            <a:xfrm>
              <a:off x="1111851" y="1222621"/>
              <a:ext cx="5664786" cy="1124856"/>
            </a:xfrm>
            <a:custGeom>
              <a:avLst/>
              <a:gdLst/>
              <a:ahLst/>
              <a:cxnLst/>
              <a:rect l="l" t="t" r="r" b="b"/>
              <a:pathLst>
                <a:path w="5664786" h="1124856">
                  <a:moveTo>
                    <a:pt x="0" y="0"/>
                  </a:moveTo>
                  <a:lnTo>
                    <a:pt x="5664786" y="0"/>
                  </a:lnTo>
                  <a:lnTo>
                    <a:pt x="5664786" y="1124856"/>
                  </a:lnTo>
                  <a:lnTo>
                    <a:pt x="0" y="1124856"/>
                  </a:lnTo>
                  <a:lnTo>
                    <a:pt x="0" y="0"/>
                  </a:lnTo>
                  <a:close/>
                </a:path>
              </a:pathLst>
            </a:custGeom>
            <a:blipFill>
              <a:blip r:embed="rId3"/>
              <a:stretch>
                <a:fillRect/>
              </a:stretch>
            </a:blipFill>
          </p:spPr>
          <p:txBody>
            <a:bodyPr/>
            <a:lstStyle/>
            <a:p>
              <a:endParaRPr lang="en-US"/>
            </a:p>
          </p:txBody>
        </p:sp>
        <p:sp>
          <p:nvSpPr>
            <p:cNvPr id="88" name="Freeform 22">
              <a:extLst>
                <a:ext uri="{FF2B5EF4-FFF2-40B4-BE49-F238E27FC236}">
                  <a16:creationId xmlns:a16="http://schemas.microsoft.com/office/drawing/2014/main" id="{B325A5DD-D40B-975A-45F3-141704B65FD7}"/>
                </a:ext>
              </a:extLst>
            </p:cNvPr>
            <p:cNvSpPr/>
            <p:nvPr/>
          </p:nvSpPr>
          <p:spPr>
            <a:xfrm>
              <a:off x="15305294" y="1389975"/>
              <a:ext cx="5799260" cy="790149"/>
            </a:xfrm>
            <a:custGeom>
              <a:avLst/>
              <a:gdLst/>
              <a:ahLst/>
              <a:cxnLst/>
              <a:rect l="l" t="t" r="r" b="b"/>
              <a:pathLst>
                <a:path w="5799260" h="790149">
                  <a:moveTo>
                    <a:pt x="0" y="0"/>
                  </a:moveTo>
                  <a:lnTo>
                    <a:pt x="5799260" y="0"/>
                  </a:lnTo>
                  <a:lnTo>
                    <a:pt x="5799260" y="790149"/>
                  </a:lnTo>
                  <a:lnTo>
                    <a:pt x="0" y="790149"/>
                  </a:lnTo>
                  <a:lnTo>
                    <a:pt x="0" y="0"/>
                  </a:lnTo>
                  <a:close/>
                </a:path>
              </a:pathLst>
            </a:custGeom>
            <a:blipFill>
              <a:blip r:embed="rId4"/>
              <a:stretch>
                <a:fillRect/>
              </a:stretch>
            </a:blipFill>
          </p:spPr>
          <p:txBody>
            <a:bodyPr/>
            <a:lstStyle/>
            <a:p>
              <a:endParaRPr lang="en-US"/>
            </a:p>
          </p:txBody>
        </p:sp>
        <p:sp>
          <p:nvSpPr>
            <p:cNvPr id="89" name="Freeform 23">
              <a:extLst>
                <a:ext uri="{FF2B5EF4-FFF2-40B4-BE49-F238E27FC236}">
                  <a16:creationId xmlns:a16="http://schemas.microsoft.com/office/drawing/2014/main" id="{01C8DF42-621A-54DD-89F1-1BFFB5FA7F56}"/>
                </a:ext>
              </a:extLst>
            </p:cNvPr>
            <p:cNvSpPr/>
            <p:nvPr/>
          </p:nvSpPr>
          <p:spPr>
            <a:xfrm>
              <a:off x="7129135" y="95118"/>
              <a:ext cx="7376594" cy="3275992"/>
            </a:xfrm>
            <a:custGeom>
              <a:avLst/>
              <a:gdLst/>
              <a:ahLst/>
              <a:cxnLst/>
              <a:rect l="l" t="t" r="r" b="b"/>
              <a:pathLst>
                <a:path w="7376594" h="3275992">
                  <a:moveTo>
                    <a:pt x="0" y="0"/>
                  </a:moveTo>
                  <a:lnTo>
                    <a:pt x="7376594" y="0"/>
                  </a:lnTo>
                  <a:lnTo>
                    <a:pt x="7376594" y="3275992"/>
                  </a:lnTo>
                  <a:lnTo>
                    <a:pt x="0" y="3275992"/>
                  </a:lnTo>
                  <a:lnTo>
                    <a:pt x="0" y="0"/>
                  </a:lnTo>
                  <a:close/>
                </a:path>
              </a:pathLst>
            </a:custGeom>
            <a:blipFill>
              <a:blip r:embed="rId5"/>
              <a:stretch>
                <a:fillRect t="-56870" r="-868" b="-70255"/>
              </a:stretch>
            </a:blipFill>
          </p:spPr>
          <p:txBody>
            <a:bodyPr/>
            <a:lstStyle/>
            <a:p>
              <a:endParaRPr lang="en-US"/>
            </a:p>
          </p:txBody>
        </p:sp>
        <p:sp>
          <p:nvSpPr>
            <p:cNvPr id="90" name="AutoShape 24">
              <a:extLst>
                <a:ext uri="{FF2B5EF4-FFF2-40B4-BE49-F238E27FC236}">
                  <a16:creationId xmlns:a16="http://schemas.microsoft.com/office/drawing/2014/main" id="{2C79DFC4-317D-A9A5-CB05-4F43A76BF105}"/>
                </a:ext>
              </a:extLst>
            </p:cNvPr>
            <p:cNvSpPr/>
            <p:nvPr/>
          </p:nvSpPr>
          <p:spPr>
            <a:xfrm>
              <a:off x="9686039" y="2605946"/>
              <a:ext cx="4217071" cy="0"/>
            </a:xfrm>
            <a:prstGeom prst="line">
              <a:avLst/>
            </a:prstGeom>
            <a:ln w="38366" cap="flat">
              <a:solidFill>
                <a:srgbClr val="0B7EE7"/>
              </a:solidFill>
              <a:prstDash val="solid"/>
              <a:headEnd type="none" w="sm" len="sm"/>
              <a:tailEnd type="none" w="sm" len="sm"/>
            </a:ln>
          </p:spPr>
          <p:txBody>
            <a:bodyPr/>
            <a:lstStyle/>
            <a:p>
              <a:endParaRPr lang="en-US"/>
            </a:p>
          </p:txBody>
        </p:sp>
      </p:grpSp>
      <p:sp>
        <p:nvSpPr>
          <p:cNvPr id="93" name="Rectangle 92">
            <a:extLst>
              <a:ext uri="{FF2B5EF4-FFF2-40B4-BE49-F238E27FC236}">
                <a16:creationId xmlns:a16="http://schemas.microsoft.com/office/drawing/2014/main" id="{BA7444A9-588C-6F77-B72E-ED672A3B6010}"/>
              </a:ext>
            </a:extLst>
          </p:cNvPr>
          <p:cNvSpPr/>
          <p:nvPr/>
        </p:nvSpPr>
        <p:spPr>
          <a:xfrm>
            <a:off x="171625" y="16137625"/>
            <a:ext cx="7863841" cy="67929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4400" b="1" dirty="0">
                <a:solidFill>
                  <a:srgbClr val="E0AD62"/>
                </a:solidFill>
              </a:rPr>
              <a:t>CONCLUSION</a:t>
            </a:r>
          </a:p>
        </p:txBody>
      </p:sp>
      <p:sp>
        <p:nvSpPr>
          <p:cNvPr id="94" name="Rectangle 93">
            <a:extLst>
              <a:ext uri="{FF2B5EF4-FFF2-40B4-BE49-F238E27FC236}">
                <a16:creationId xmlns:a16="http://schemas.microsoft.com/office/drawing/2014/main" id="{55E67370-2D78-2EB7-5333-124BB9ABD64F}"/>
              </a:ext>
            </a:extLst>
          </p:cNvPr>
          <p:cNvSpPr>
            <a:spLocks/>
          </p:cNvSpPr>
          <p:nvPr/>
        </p:nvSpPr>
        <p:spPr>
          <a:xfrm>
            <a:off x="194198" y="3361437"/>
            <a:ext cx="16102709" cy="58859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4400" b="1" dirty="0">
                <a:solidFill>
                  <a:srgbClr val="E0AD62"/>
                </a:solidFill>
              </a:rPr>
              <a:t>PROBLEM STATEMENT</a:t>
            </a:r>
          </a:p>
        </p:txBody>
      </p:sp>
      <p:sp>
        <p:nvSpPr>
          <p:cNvPr id="96" name="TextBox 95">
            <a:extLst>
              <a:ext uri="{FF2B5EF4-FFF2-40B4-BE49-F238E27FC236}">
                <a16:creationId xmlns:a16="http://schemas.microsoft.com/office/drawing/2014/main" id="{7B6EAB64-D6D2-1FC7-9812-D7C07D85F5F2}"/>
              </a:ext>
            </a:extLst>
          </p:cNvPr>
          <p:cNvSpPr txBox="1"/>
          <p:nvPr/>
        </p:nvSpPr>
        <p:spPr>
          <a:xfrm>
            <a:off x="205203" y="16796914"/>
            <a:ext cx="7701137" cy="2677656"/>
          </a:xfrm>
          <a:prstGeom prst="rect">
            <a:avLst/>
          </a:prstGeom>
          <a:noFill/>
        </p:spPr>
        <p:txBody>
          <a:bodyPr wrap="square" rtlCol="0">
            <a:spAutoFit/>
          </a:bodyPr>
          <a:lstStyle/>
          <a:p>
            <a:pPr algn="just"/>
            <a:r>
              <a:rPr lang="en-US" sz="2400" dirty="0"/>
              <a:t>Reducing therapist hand strain is a critical opportunity to improve rehabilitation care. By integrating soft robotics, wearable sensing, and adaptive AI, this solution supports therapist endurance while preserving high-quality patient outcomes. This creates a scalable path toward safer clinicians, more consistent therapy, and stronger rehabilitation efficiency.</a:t>
            </a:r>
          </a:p>
        </p:txBody>
      </p:sp>
      <p:sp>
        <p:nvSpPr>
          <p:cNvPr id="104" name="TextBox 103">
            <a:extLst>
              <a:ext uri="{FF2B5EF4-FFF2-40B4-BE49-F238E27FC236}">
                <a16:creationId xmlns:a16="http://schemas.microsoft.com/office/drawing/2014/main" id="{2908B904-7E52-B966-03CF-F60694587D19}"/>
              </a:ext>
            </a:extLst>
          </p:cNvPr>
          <p:cNvSpPr txBox="1">
            <a:spLocks/>
          </p:cNvSpPr>
          <p:nvPr/>
        </p:nvSpPr>
        <p:spPr>
          <a:xfrm>
            <a:off x="8544856" y="16669819"/>
            <a:ext cx="7378661" cy="2954655"/>
          </a:xfrm>
          <a:prstGeom prst="rect">
            <a:avLst/>
          </a:prstGeom>
          <a:noFill/>
        </p:spPr>
        <p:txBody>
          <a:bodyPr wrap="square" rtlCol="0">
            <a:spAutoFit/>
          </a:bodyPr>
          <a:lstStyle/>
          <a:p>
            <a:pPr algn="just"/>
            <a:endParaRPr lang="en-US" sz="2400" dirty="0"/>
          </a:p>
          <a:p>
            <a:pPr marL="342900" indent="-342900" algn="just">
              <a:buFont typeface="Arial" panose="020B0604020202020204" pitchFamily="34" charset="0"/>
              <a:buChar char="•"/>
            </a:pPr>
            <a:r>
              <a:rPr lang="en-US" sz="2400" dirty="0"/>
              <a:t>Soft robotic assistive glove → reduces repeated manual finger force</a:t>
            </a:r>
          </a:p>
          <a:p>
            <a:pPr marL="342900" indent="-342900" algn="just">
              <a:buFont typeface="Arial" panose="020B0604020202020204" pitchFamily="34" charset="0"/>
              <a:buChar char="•"/>
            </a:pPr>
            <a:r>
              <a:rPr lang="en-US" sz="2400" dirty="0"/>
              <a:t>Force-sensing wearable system → measures therapist strain and applied force</a:t>
            </a:r>
          </a:p>
          <a:p>
            <a:pPr marL="342900" indent="-342900" algn="just">
              <a:buFont typeface="Arial" panose="020B0604020202020204" pitchFamily="34" charset="0"/>
              <a:buChar char="•"/>
            </a:pPr>
            <a:r>
              <a:rPr lang="en-US" sz="2400" dirty="0"/>
              <a:t>AI-guided adaptive assistance → adjusts support based on fatigue and recovery stage</a:t>
            </a:r>
          </a:p>
          <a:p>
            <a:endParaRPr lang="en-US" dirty="0"/>
          </a:p>
        </p:txBody>
      </p:sp>
      <p:pic>
        <p:nvPicPr>
          <p:cNvPr id="106" name="Picture 105">
            <a:extLst>
              <a:ext uri="{FF2B5EF4-FFF2-40B4-BE49-F238E27FC236}">
                <a16:creationId xmlns:a16="http://schemas.microsoft.com/office/drawing/2014/main" id="{8783A76E-3BC1-95DA-6722-8B0B199665D9}"/>
              </a:ext>
            </a:extLst>
          </p:cNvPr>
          <p:cNvPicPr>
            <a:picLocks noChangeAspect="1"/>
          </p:cNvPicPr>
          <p:nvPr/>
        </p:nvPicPr>
        <p:blipFill>
          <a:blip r:embed="rId6"/>
          <a:stretch>
            <a:fillRect/>
          </a:stretch>
        </p:blipFill>
        <p:spPr>
          <a:xfrm>
            <a:off x="201963" y="10651610"/>
            <a:ext cx="7544539" cy="2550160"/>
          </a:xfrm>
          <a:prstGeom prst="rect">
            <a:avLst/>
          </a:prstGeom>
        </p:spPr>
      </p:pic>
      <p:sp>
        <p:nvSpPr>
          <p:cNvPr id="110" name="Rectangle 109">
            <a:extLst>
              <a:ext uri="{FF2B5EF4-FFF2-40B4-BE49-F238E27FC236}">
                <a16:creationId xmlns:a16="http://schemas.microsoft.com/office/drawing/2014/main" id="{6E34B9F8-0B3D-6094-CC31-FB6E201E855D}"/>
              </a:ext>
            </a:extLst>
          </p:cNvPr>
          <p:cNvSpPr/>
          <p:nvPr/>
        </p:nvSpPr>
        <p:spPr>
          <a:xfrm>
            <a:off x="146677" y="13128887"/>
            <a:ext cx="7917368" cy="2822283"/>
          </a:xfrm>
          <a:prstGeom prst="rect">
            <a:avLst/>
          </a:prstGeom>
          <a:solidFill>
            <a:schemeClr val="bg1"/>
          </a:solidFill>
          <a:ln>
            <a:solidFill>
              <a:srgbClr val="E0A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8" name="Picture 107">
            <a:extLst>
              <a:ext uri="{FF2B5EF4-FFF2-40B4-BE49-F238E27FC236}">
                <a16:creationId xmlns:a16="http://schemas.microsoft.com/office/drawing/2014/main" id="{D41B00E1-7106-5B1F-E226-F96C7B836FB7}"/>
              </a:ext>
            </a:extLst>
          </p:cNvPr>
          <p:cNvPicPr>
            <a:picLocks noChangeAspect="1"/>
          </p:cNvPicPr>
          <p:nvPr/>
        </p:nvPicPr>
        <p:blipFill>
          <a:blip r:embed="rId7"/>
          <a:stretch>
            <a:fillRect/>
          </a:stretch>
        </p:blipFill>
        <p:spPr>
          <a:xfrm>
            <a:off x="459604" y="13219081"/>
            <a:ext cx="7272638" cy="2641897"/>
          </a:xfrm>
          <a:prstGeom prst="rect">
            <a:avLst/>
          </a:prstGeom>
        </p:spPr>
      </p:pic>
      <p:sp>
        <p:nvSpPr>
          <p:cNvPr id="111" name="TextBox 110">
            <a:extLst>
              <a:ext uri="{FF2B5EF4-FFF2-40B4-BE49-F238E27FC236}">
                <a16:creationId xmlns:a16="http://schemas.microsoft.com/office/drawing/2014/main" id="{7D722D0C-1AB9-915A-AD72-8A5DE1AB4F3B}"/>
              </a:ext>
            </a:extLst>
          </p:cNvPr>
          <p:cNvSpPr txBox="1"/>
          <p:nvPr/>
        </p:nvSpPr>
        <p:spPr>
          <a:xfrm>
            <a:off x="1143000" y="-28327"/>
            <a:ext cx="14173199" cy="2031325"/>
          </a:xfrm>
          <a:prstGeom prst="rect">
            <a:avLst/>
          </a:prstGeom>
          <a:noFill/>
        </p:spPr>
        <p:txBody>
          <a:bodyPr wrap="square" rtlCol="0">
            <a:spAutoFit/>
          </a:bodyPr>
          <a:lstStyle/>
          <a:p>
            <a:pPr algn="ctr"/>
            <a:r>
              <a:rPr lang="en-US" sz="5400" b="1" dirty="0">
                <a:solidFill>
                  <a:srgbClr val="E0AD62"/>
                </a:solidFill>
                <a:latin typeface="+mj-lt"/>
              </a:rPr>
              <a:t>Reducing Therapist Hand Strain Through Wearable Soft Robotic Assistance</a:t>
            </a:r>
            <a:endParaRPr lang="en-US" sz="5400" b="1" dirty="0">
              <a:solidFill>
                <a:srgbClr val="E0AD62"/>
              </a:solidFill>
              <a:latin typeface="+mj-lt"/>
              <a:ea typeface="Canva Sans Bold"/>
              <a:cs typeface="Canva Sans Bold"/>
              <a:sym typeface="Canva Sans Bold"/>
            </a:endParaRPr>
          </a:p>
          <a:p>
            <a:pPr algn="ctr"/>
            <a:endParaRPr lang="en-US" dirty="0"/>
          </a:p>
        </p:txBody>
      </p:sp>
      <p:pic>
        <p:nvPicPr>
          <p:cNvPr id="117" name="Picture 116">
            <a:extLst>
              <a:ext uri="{FF2B5EF4-FFF2-40B4-BE49-F238E27FC236}">
                <a16:creationId xmlns:a16="http://schemas.microsoft.com/office/drawing/2014/main" id="{8BB67014-8AE7-9BF0-29C9-3BA370730C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6186" y="10586435"/>
            <a:ext cx="5345162" cy="3475849"/>
          </a:xfrm>
          <a:prstGeom prst="rect">
            <a:avLst/>
          </a:prstGeom>
        </p:spPr>
      </p:pic>
      <p:sp>
        <p:nvSpPr>
          <p:cNvPr id="118" name="TextBox 117">
            <a:extLst>
              <a:ext uri="{FF2B5EF4-FFF2-40B4-BE49-F238E27FC236}">
                <a16:creationId xmlns:a16="http://schemas.microsoft.com/office/drawing/2014/main" id="{0AE312E8-4D0F-C501-83B0-D74174077F11}"/>
              </a:ext>
            </a:extLst>
          </p:cNvPr>
          <p:cNvSpPr txBox="1"/>
          <p:nvPr/>
        </p:nvSpPr>
        <p:spPr>
          <a:xfrm>
            <a:off x="13739471" y="10795059"/>
            <a:ext cx="2365877" cy="2954655"/>
          </a:xfrm>
          <a:prstGeom prst="rect">
            <a:avLst/>
          </a:prstGeom>
          <a:noFill/>
        </p:spPr>
        <p:txBody>
          <a:bodyPr wrap="square" rtlCol="0">
            <a:spAutoFit/>
          </a:bodyPr>
          <a:lstStyle/>
          <a:p>
            <a:r>
              <a:rPr lang="en-US" sz="2400" dirty="0"/>
              <a:t>72.6% reported wrist/hand pain linked to repetitive manual therapy tasks (Khalid &amp; Ihsan, 2025). </a:t>
            </a:r>
          </a:p>
          <a:p>
            <a:endParaRPr lang="en-US" dirty="0"/>
          </a:p>
        </p:txBody>
      </p:sp>
    </p:spTree>
    <p:extLst>
      <p:ext uri="{BB962C8B-B14F-4D97-AF65-F5344CB8AC3E}">
        <p14:creationId xmlns:p14="http://schemas.microsoft.com/office/powerpoint/2010/main" val="1418277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AA31965-A5B9-4D9B-8E6B-D968D59EBC83}">
  <we:reference id="wa200006038" version="1.0.0.5" store="en-US" storeType="OMEX"/>
  <we:alternateReferences>
    <we:reference id="WA200006038" version="1.0.0.5" store="WA200006038" storeType="OMEX"/>
  </we:alternateReferences>
  <we:properties>
    <we:property name="pptx_export_from_biorender" value="false"/>
    <we:property name="has-user-completed-add" value="true"/>
  </we:properties>
  <we:bindings/>
  <we:snapshot xmlns:r="http://schemas.openxmlformats.org/officeDocument/2006/relationships"/>
  <we:extLst>
    <a:ext xmlns:a="http://schemas.openxmlformats.org/drawingml/2006/main" uri="{0858819E-0033-43BF-8937-05EC82904868}">
      <we:backgroundApp state="1" runtimeId="Taskpane.Url"/>
    </a:ext>
  </we:extLst>
</we:webextension>
</file>

<file path=docMetadata/LabelInfo.xml><?xml version="1.0" encoding="utf-8"?>
<clbl:labelList xmlns:clbl="http://schemas.microsoft.com/office/2020/mipLabelMetadata">
  <clbl:label id="{ba5a7f39-e3be-4ab3-b450-67fa80faecad}" enabled="0" method="" siteId="{ba5a7f39-e3be-4ab3-b450-67fa80faecad}" removed="1"/>
</clbl:labelList>
</file>

<file path=docProps/app.xml><?xml version="1.0" encoding="utf-8"?>
<Properties xmlns="http://schemas.openxmlformats.org/officeDocument/2006/extended-properties" xmlns:vt="http://schemas.openxmlformats.org/officeDocument/2006/docPropsVTypes">
  <TotalTime>1696</TotalTime>
  <Words>382</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Canva Sans</vt:lpstr>
      <vt:lpstr>Aptos</vt:lpstr>
      <vt:lpstr>Roboto</vt:lpstr>
      <vt:lpstr>Loew Next Arabic</vt:lpstr>
      <vt:lpstr>Montserrat</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(UNCOVER) Research Poster Template</dc:title>
  <cp:lastModifiedBy>Moering, Brianna M</cp:lastModifiedBy>
  <cp:revision>4</cp:revision>
  <dcterms:created xsi:type="dcterms:W3CDTF">2006-08-16T00:00:00Z</dcterms:created>
  <dcterms:modified xsi:type="dcterms:W3CDTF">2026-04-14T20:28:34Z</dcterms:modified>
  <dc:identifier>DAHGODZoTlY</dc:identifier>
</cp:coreProperties>
</file>